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60" r:id="rId6"/>
    <p:sldId id="285" r:id="rId7"/>
    <p:sldId id="284" r:id="rId8"/>
    <p:sldId id="277" r:id="rId9"/>
    <p:sldId id="264" r:id="rId10"/>
    <p:sldId id="278" r:id="rId11"/>
    <p:sldId id="266" r:id="rId12"/>
    <p:sldId id="267" r:id="rId13"/>
    <p:sldId id="280" r:id="rId14"/>
    <p:sldId id="26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81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40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46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268761"/>
            <a:ext cx="4040188" cy="4320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68761"/>
            <a:ext cx="4041775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 smtClean="0"/>
              <a:t>AFTER</a:t>
            </a:r>
            <a:endParaRPr lang="ko-KR" altLang="en-US" dirty="0" smtClean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2771800" y="332656"/>
            <a:ext cx="5760640" cy="706090"/>
          </a:xfrm>
        </p:spPr>
        <p:txBody>
          <a:bodyPr anchor="t">
            <a:normAutofit/>
          </a:bodyPr>
          <a:lstStyle>
            <a:lvl1pPr algn="l">
              <a:defRPr sz="3200" b="1" baseline="0"/>
            </a:lvl1pPr>
          </a:lstStyle>
          <a:p>
            <a:r>
              <a:rPr lang="ko-KR" altLang="en-US" dirty="0" err="1" smtClean="0"/>
              <a:t>관리전후</a:t>
            </a:r>
            <a:r>
              <a:rPr lang="ko-KR" altLang="en-US" dirty="0" smtClean="0"/>
              <a:t> 사진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6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99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96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2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6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4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20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48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48549-4FB6-474F-BAFD-DA0A66978899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3F6B-1592-4153-9877-0749A9299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4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080120"/>
          </a:xfrm>
        </p:spPr>
        <p:txBody>
          <a:bodyPr anchor="t"/>
          <a:lstStyle/>
          <a:p>
            <a:r>
              <a:rPr lang="ko-KR" altLang="en-US" b="1" dirty="0" err="1" smtClean="0">
                <a:latin typeface="+mn-ea"/>
                <a:ea typeface="+mn-ea"/>
              </a:rPr>
              <a:t>관리전후사진</a:t>
            </a:r>
            <a:endParaRPr lang="ko-KR" altLang="en-US" b="1" dirty="0">
              <a:latin typeface="+mn-ea"/>
              <a:ea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229201"/>
            <a:ext cx="1976920" cy="5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JHOLLY\원장회의자료\체험사진\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04864"/>
            <a:ext cx="8025011" cy="316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오른쪽 화살표 14"/>
          <p:cNvSpPr/>
          <p:nvPr/>
        </p:nvSpPr>
        <p:spPr>
          <a:xfrm>
            <a:off x="4300028" y="3609020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71600" y="544522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2013.02.03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545541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2013.04.03</a:t>
            </a:r>
            <a:endParaRPr lang="ko-KR" altLang="en-US" sz="1400" dirty="0"/>
          </a:p>
        </p:txBody>
      </p:sp>
      <p:sp>
        <p:nvSpPr>
          <p:cNvPr id="10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3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3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JHOLLY\원장회의자료\체험사진\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7100"/>
            <a:ext cx="8032948" cy="31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4303998" y="3501008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71600" y="544522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2013.02.26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545541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2013.04.25</a:t>
            </a:r>
            <a:endParaRPr lang="ko-KR" altLang="en-US" sz="1400" dirty="0"/>
          </a:p>
        </p:txBody>
      </p:sp>
      <p:sp>
        <p:nvSpPr>
          <p:cNvPr id="18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9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72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JHOLLY\원장회의자료\체험사진\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" y="2137005"/>
            <a:ext cx="8382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오른쪽 화살표 13"/>
          <p:cNvSpPr/>
          <p:nvPr/>
        </p:nvSpPr>
        <p:spPr>
          <a:xfrm>
            <a:off x="4308349" y="3574025"/>
            <a:ext cx="504056" cy="43204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71600" y="544522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2013.02.26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545541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2013.04.25</a:t>
            </a:r>
            <a:endParaRPr lang="ko-KR" altLang="en-US" sz="1400" dirty="0"/>
          </a:p>
        </p:txBody>
      </p:sp>
      <p:sp>
        <p:nvSpPr>
          <p:cNvPr id="18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9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JHOLLY\원장회의자료\체험사진\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" y="2120530"/>
            <a:ext cx="8382001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오른쪽 화살표 13"/>
          <p:cNvSpPr/>
          <p:nvPr/>
        </p:nvSpPr>
        <p:spPr>
          <a:xfrm>
            <a:off x="4308349" y="3574025"/>
            <a:ext cx="504056" cy="43204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71600" y="544522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2012.10.30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545541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2013.02.04</a:t>
            </a:r>
            <a:endParaRPr lang="ko-KR" altLang="en-US" sz="1400" dirty="0"/>
          </a:p>
        </p:txBody>
      </p:sp>
      <p:sp>
        <p:nvSpPr>
          <p:cNvPr id="11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2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88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JHOLLY\원장회의자료\체험사진\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4" y="1493429"/>
            <a:ext cx="8382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오른쪽 화살표 15"/>
          <p:cNvSpPr/>
          <p:nvPr/>
        </p:nvSpPr>
        <p:spPr>
          <a:xfrm>
            <a:off x="2886125" y="3639605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796136" y="3639605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95537" y="621782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2012.09.10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90181" y="6228020"/>
            <a:ext cx="233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2012.09.21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6225195"/>
            <a:ext cx="233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2012.12.07</a:t>
            </a:r>
            <a:endParaRPr lang="ko-KR" altLang="en-US" sz="1400" dirty="0"/>
          </a:p>
        </p:txBody>
      </p:sp>
      <p:sp>
        <p:nvSpPr>
          <p:cNvPr id="27" name="텍스트 개체 틀 2"/>
          <p:cNvSpPr txBox="1">
            <a:spLocks/>
          </p:cNvSpPr>
          <p:nvPr/>
        </p:nvSpPr>
        <p:spPr>
          <a:xfrm>
            <a:off x="457200" y="105273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28" name="텍스트 개체 틀 4"/>
          <p:cNvSpPr txBox="1">
            <a:spLocks/>
          </p:cNvSpPr>
          <p:nvPr/>
        </p:nvSpPr>
        <p:spPr>
          <a:xfrm>
            <a:off x="4645025" y="105273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30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16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JHOLLY\원장회의자료\체험사진\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3" y="2132856"/>
            <a:ext cx="8382001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오른쪽 화살표 14"/>
          <p:cNvSpPr/>
          <p:nvPr/>
        </p:nvSpPr>
        <p:spPr>
          <a:xfrm>
            <a:off x="4392997" y="3567832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7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544522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2012.11.02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545541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2012.12.05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23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오른쪽 화살표 9"/>
          <p:cNvSpPr/>
          <p:nvPr/>
        </p:nvSpPr>
        <p:spPr>
          <a:xfrm>
            <a:off x="4245360" y="2492896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211960" y="5085184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 descr="F:\JHOLLY\원장회의자료\체험사진\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40" y="1414671"/>
            <a:ext cx="6480720" cy="47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텍스트 개체 틀 2"/>
          <p:cNvSpPr txBox="1">
            <a:spLocks/>
          </p:cNvSpPr>
          <p:nvPr/>
        </p:nvSpPr>
        <p:spPr>
          <a:xfrm>
            <a:off x="1384140" y="1054043"/>
            <a:ext cx="311324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5" name="텍스트 개체 틀 4"/>
          <p:cNvSpPr txBox="1">
            <a:spLocks/>
          </p:cNvSpPr>
          <p:nvPr/>
        </p:nvSpPr>
        <p:spPr>
          <a:xfrm>
            <a:off x="4716016" y="1054043"/>
            <a:ext cx="3148844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AFTER</a:t>
            </a:r>
            <a:endParaRPr lang="ko-KR" altLang="en-US" dirty="0" smtClean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84140" y="6165304"/>
            <a:ext cx="311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2012.01.12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83328" y="6175495"/>
            <a:ext cx="3181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2012.03.24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693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JHOLLY\원장회의자료\체험사진\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4067"/>
            <a:ext cx="8382001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4334508" y="3610293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22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24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71600" y="544522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2012.04.06</a:t>
            </a:r>
            <a:endParaRPr lang="ko-KR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36096" y="545541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2012.09.08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842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JHOLLY\원장회의자료\체험사진\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6708"/>
            <a:ext cx="8382001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4334508" y="3592934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2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544522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2012.09.03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545541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2012.12.07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027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JHOLLY\원장회의자료\체험사진\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6707"/>
            <a:ext cx="8382000" cy="29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4334508" y="3592933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2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544522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2012.01.21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545541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2012.05.29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14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JHOLLY\원장회의자료\체험사진\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39" y="1313624"/>
            <a:ext cx="5188495" cy="46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250797" y="3068960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"/>
          <p:cNvSpPr txBox="1">
            <a:spLocks/>
          </p:cNvSpPr>
          <p:nvPr/>
        </p:nvSpPr>
        <p:spPr>
          <a:xfrm>
            <a:off x="1914016" y="5805264"/>
            <a:ext cx="517761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 smtClean="0"/>
              <a:t>3</a:t>
            </a:r>
            <a:r>
              <a:rPr lang="ko-KR" altLang="en-US" sz="1400" b="0" dirty="0" smtClean="0"/>
              <a:t>개월 관리</a:t>
            </a:r>
            <a:endParaRPr lang="ko-KR" altLang="en-US" sz="1400" b="0" dirty="0"/>
          </a:p>
        </p:txBody>
      </p:sp>
      <p:sp>
        <p:nvSpPr>
          <p:cNvPr id="32" name="텍스트 개체 틀 2"/>
          <p:cNvSpPr txBox="1">
            <a:spLocks/>
          </p:cNvSpPr>
          <p:nvPr/>
        </p:nvSpPr>
        <p:spPr>
          <a:xfrm>
            <a:off x="1914017" y="908720"/>
            <a:ext cx="251396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33" name="텍스트 개체 틀 4"/>
          <p:cNvSpPr txBox="1">
            <a:spLocks/>
          </p:cNvSpPr>
          <p:nvPr/>
        </p:nvSpPr>
        <p:spPr>
          <a:xfrm>
            <a:off x="4608005" y="908720"/>
            <a:ext cx="2472754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AFTER</a:t>
            </a:r>
            <a:endParaRPr lang="ko-KR" altLang="en-US" dirty="0" smtClean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75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JHOLLY\원장회의자료\체험사진\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316708"/>
            <a:ext cx="8382001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오른쪽 화살표 13"/>
          <p:cNvSpPr/>
          <p:nvPr/>
        </p:nvSpPr>
        <p:spPr>
          <a:xfrm>
            <a:off x="4392997" y="3592934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6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544522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2012.09.03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545541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2012.12.07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618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JHOLLY\원장회의자료\체험사진\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40" y="1538151"/>
            <a:ext cx="6408712" cy="46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4355976" y="2411898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322576" y="5004186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텍스트 개체 틀 2"/>
          <p:cNvSpPr txBox="1">
            <a:spLocks/>
          </p:cNvSpPr>
          <p:nvPr/>
        </p:nvSpPr>
        <p:spPr>
          <a:xfrm>
            <a:off x="1384140" y="1054043"/>
            <a:ext cx="311324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5" name="텍스트 개체 틀 4"/>
          <p:cNvSpPr txBox="1">
            <a:spLocks/>
          </p:cNvSpPr>
          <p:nvPr/>
        </p:nvSpPr>
        <p:spPr>
          <a:xfrm>
            <a:off x="4716016" y="1054043"/>
            <a:ext cx="3148844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AFTER</a:t>
            </a:r>
            <a:endParaRPr lang="ko-KR" altLang="en-US" dirty="0" smtClean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84140" y="6165304"/>
            <a:ext cx="311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2012.11.28</a:t>
            </a:r>
            <a:endParaRPr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83328" y="6175495"/>
            <a:ext cx="3181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2013.02.08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29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JHOLLY\원장회의자료\체험사진\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27" y="1506840"/>
            <a:ext cx="6339354" cy="46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4355976" y="2411898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4322576" y="5004186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텍스트 개체 틀 2"/>
          <p:cNvSpPr txBox="1">
            <a:spLocks/>
          </p:cNvSpPr>
          <p:nvPr/>
        </p:nvSpPr>
        <p:spPr>
          <a:xfrm>
            <a:off x="1384140" y="1054043"/>
            <a:ext cx="311324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6" name="텍스트 개체 틀 4"/>
          <p:cNvSpPr txBox="1">
            <a:spLocks/>
          </p:cNvSpPr>
          <p:nvPr/>
        </p:nvSpPr>
        <p:spPr>
          <a:xfrm>
            <a:off x="4716016" y="1054043"/>
            <a:ext cx="3148844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AFTER</a:t>
            </a:r>
            <a:endParaRPr lang="ko-KR" altLang="en-US" dirty="0" smtClean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84140" y="6165304"/>
            <a:ext cx="311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2012.10.21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83328" y="6175495"/>
            <a:ext cx="3181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2013.02.03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580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JHOLLY\원장회의자료\체험사진\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17" y="1340768"/>
            <a:ext cx="5166741" cy="45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250797" y="3414549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텍스트 개체 틀 2"/>
          <p:cNvSpPr txBox="1">
            <a:spLocks/>
          </p:cNvSpPr>
          <p:nvPr/>
        </p:nvSpPr>
        <p:spPr>
          <a:xfrm>
            <a:off x="1914017" y="908720"/>
            <a:ext cx="251396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33" name="텍스트 개체 틀 4"/>
          <p:cNvSpPr txBox="1">
            <a:spLocks/>
          </p:cNvSpPr>
          <p:nvPr/>
        </p:nvSpPr>
        <p:spPr>
          <a:xfrm>
            <a:off x="4608005" y="908720"/>
            <a:ext cx="2472754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AFTER</a:t>
            </a:r>
            <a:endParaRPr lang="ko-KR" altLang="en-US" dirty="0" smtClean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10" name="텍스트 개체 틀 2"/>
          <p:cNvSpPr txBox="1">
            <a:spLocks/>
          </p:cNvSpPr>
          <p:nvPr/>
        </p:nvSpPr>
        <p:spPr>
          <a:xfrm>
            <a:off x="1914016" y="5805264"/>
            <a:ext cx="517761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4</a:t>
            </a:r>
            <a:r>
              <a:rPr lang="ko-KR" altLang="en-US" sz="1400" b="0" dirty="0" smtClean="0"/>
              <a:t>개월 관리</a:t>
            </a:r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6381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JHOLLY\원장회의자료\체험사진\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38" y="1280923"/>
            <a:ext cx="4812374" cy="481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250797" y="3429000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텍스트 개체 틀 2"/>
          <p:cNvSpPr txBox="1">
            <a:spLocks/>
          </p:cNvSpPr>
          <p:nvPr/>
        </p:nvSpPr>
        <p:spPr>
          <a:xfrm>
            <a:off x="1914017" y="908720"/>
            <a:ext cx="251396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33" name="텍스트 개체 틀 4"/>
          <p:cNvSpPr txBox="1">
            <a:spLocks/>
          </p:cNvSpPr>
          <p:nvPr/>
        </p:nvSpPr>
        <p:spPr>
          <a:xfrm>
            <a:off x="4608005" y="908720"/>
            <a:ext cx="2472754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AFTER</a:t>
            </a:r>
            <a:endParaRPr lang="ko-KR" altLang="en-US" dirty="0" smtClean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10" name="텍스트 개체 틀 2"/>
          <p:cNvSpPr txBox="1">
            <a:spLocks/>
          </p:cNvSpPr>
          <p:nvPr/>
        </p:nvSpPr>
        <p:spPr>
          <a:xfrm>
            <a:off x="1914016" y="6021287"/>
            <a:ext cx="517761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 smtClean="0"/>
              <a:t>6</a:t>
            </a:r>
            <a:r>
              <a:rPr lang="ko-KR" altLang="en-US" sz="1400" b="0" dirty="0" smtClean="0"/>
              <a:t>개월 관리</a:t>
            </a:r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0191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JHOLLY\원장회의자료\체험사진\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3" y="1824732"/>
            <a:ext cx="83820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355976" y="3501008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33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36" name="텍스트 개체 틀 2"/>
          <p:cNvSpPr txBox="1">
            <a:spLocks/>
          </p:cNvSpPr>
          <p:nvPr/>
        </p:nvSpPr>
        <p:spPr>
          <a:xfrm>
            <a:off x="1914016" y="5805264"/>
            <a:ext cx="5177618" cy="432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 smtClean="0"/>
              <a:t>3</a:t>
            </a:r>
            <a:r>
              <a:rPr lang="ko-KR" altLang="en-US" sz="1400" b="0" dirty="0" smtClean="0"/>
              <a:t>개월 관리</a:t>
            </a:r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1010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JHOLLY\원장회의자료\체험사진\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3" y="1816086"/>
            <a:ext cx="83820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355976" y="3501008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33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관리전후</a:t>
            </a:r>
            <a:r>
              <a:rPr lang="ko-KR" altLang="en-US" dirty="0" smtClean="0"/>
              <a:t> 사진</a:t>
            </a:r>
            <a:endParaRPr lang="ko-KR" altLang="en-US" dirty="0"/>
          </a:p>
        </p:txBody>
      </p:sp>
      <p:sp>
        <p:nvSpPr>
          <p:cNvPr id="36" name="텍스트 개체 틀 2"/>
          <p:cNvSpPr txBox="1">
            <a:spLocks/>
          </p:cNvSpPr>
          <p:nvPr/>
        </p:nvSpPr>
        <p:spPr>
          <a:xfrm>
            <a:off x="1914016" y="5805264"/>
            <a:ext cx="5177618" cy="432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2</a:t>
            </a:r>
            <a:r>
              <a:rPr lang="ko-KR" altLang="en-US" sz="1400" b="0" dirty="0" smtClean="0"/>
              <a:t>개월 관리</a:t>
            </a:r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4057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JHOLLY\원장회의자료\체험사진\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3" y="2066032"/>
            <a:ext cx="8382001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355976" y="3501008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33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36" name="텍스트 개체 틀 2"/>
          <p:cNvSpPr txBox="1">
            <a:spLocks/>
          </p:cNvSpPr>
          <p:nvPr/>
        </p:nvSpPr>
        <p:spPr>
          <a:xfrm>
            <a:off x="1914016" y="5805264"/>
            <a:ext cx="5177618" cy="432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2</a:t>
            </a:r>
            <a:r>
              <a:rPr lang="ko-KR" altLang="en-US" sz="1400" b="0" dirty="0" smtClean="0"/>
              <a:t>개월 관리</a:t>
            </a:r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0034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JHOLLY\원장회의자료\체험사진\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2" y="2059682"/>
            <a:ext cx="8382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278587" y="3501008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텍스트 개체 틀 2"/>
          <p:cNvSpPr txBox="1">
            <a:spLocks/>
          </p:cNvSpPr>
          <p:nvPr/>
        </p:nvSpPr>
        <p:spPr>
          <a:xfrm>
            <a:off x="457200" y="1412776"/>
            <a:ext cx="4040188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19" name="텍스트 개체 틀 4"/>
          <p:cNvSpPr txBox="1">
            <a:spLocks/>
          </p:cNvSpPr>
          <p:nvPr/>
        </p:nvSpPr>
        <p:spPr>
          <a:xfrm>
            <a:off x="4645025" y="1412776"/>
            <a:ext cx="4041775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AFTER</a:t>
            </a:r>
            <a:endParaRPr lang="ko-KR" altLang="en-US" dirty="0" smtClean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  <p:sp>
        <p:nvSpPr>
          <p:cNvPr id="22" name="텍스트 개체 틀 2"/>
          <p:cNvSpPr txBox="1">
            <a:spLocks/>
          </p:cNvSpPr>
          <p:nvPr/>
        </p:nvSpPr>
        <p:spPr>
          <a:xfrm>
            <a:off x="1914016" y="5805264"/>
            <a:ext cx="517761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2</a:t>
            </a:r>
            <a:r>
              <a:rPr lang="ko-KR" altLang="en-US" sz="1400" b="0" dirty="0" smtClean="0"/>
              <a:t>개월 관리</a:t>
            </a:r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2806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JHOLLY\원장회의자료\체험사진\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23" y="1484784"/>
            <a:ext cx="585065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오른쪽 화살표 14"/>
          <p:cNvSpPr/>
          <p:nvPr/>
        </p:nvSpPr>
        <p:spPr>
          <a:xfrm>
            <a:off x="4141720" y="3609020"/>
            <a:ext cx="5040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468423" y="6165304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2013.07.01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3528" y="6175495"/>
            <a:ext cx="281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2013.07.30</a:t>
            </a:r>
            <a:endParaRPr lang="ko-KR" altLang="en-US" sz="1400" dirty="0"/>
          </a:p>
        </p:txBody>
      </p:sp>
      <p:sp>
        <p:nvSpPr>
          <p:cNvPr id="19" name="텍스트 개체 틀 2"/>
          <p:cNvSpPr txBox="1">
            <a:spLocks/>
          </p:cNvSpPr>
          <p:nvPr/>
        </p:nvSpPr>
        <p:spPr>
          <a:xfrm>
            <a:off x="1468423" y="1038746"/>
            <a:ext cx="2815545" cy="4320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BEFORE</a:t>
            </a:r>
            <a:endParaRPr lang="ko-KR" altLang="en-US" dirty="0" smtClean="0"/>
          </a:p>
        </p:txBody>
      </p:sp>
      <p:sp>
        <p:nvSpPr>
          <p:cNvPr id="20" name="텍스트 개체 틀 4"/>
          <p:cNvSpPr txBox="1">
            <a:spLocks/>
          </p:cNvSpPr>
          <p:nvPr/>
        </p:nvSpPr>
        <p:spPr>
          <a:xfrm>
            <a:off x="4503529" y="1038746"/>
            <a:ext cx="2815544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AFTER</a:t>
            </a:r>
            <a:endParaRPr lang="ko-KR" altLang="en-US" dirty="0" smtClean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016224" cy="557822"/>
          </a:xfrm>
          <a:prstGeom prst="rect">
            <a:avLst/>
          </a:prstGeom>
        </p:spPr>
      </p:pic>
      <p:sp>
        <p:nvSpPr>
          <p:cNvPr id="22" name="제목 1"/>
          <p:cNvSpPr txBox="1">
            <a:spLocks/>
          </p:cNvSpPr>
          <p:nvPr/>
        </p:nvSpPr>
        <p:spPr>
          <a:xfrm>
            <a:off x="2771800" y="332656"/>
            <a:ext cx="5760640" cy="7060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관리전후 사진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131</Words>
  <Application>Microsoft Office PowerPoint</Application>
  <PresentationFormat>화면 슬라이드 쇼(4:3)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관리전후사진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Beverhill</dc:creator>
  <cp:lastModifiedBy>gesign</cp:lastModifiedBy>
  <cp:revision>40</cp:revision>
  <dcterms:created xsi:type="dcterms:W3CDTF">2013-11-27T05:24:12Z</dcterms:created>
  <dcterms:modified xsi:type="dcterms:W3CDTF">2013-12-05T08:20:04Z</dcterms:modified>
</cp:coreProperties>
</file>